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58" r:id="rId5"/>
    <p:sldId id="263" r:id="rId6"/>
    <p:sldId id="259" r:id="rId7"/>
    <p:sldId id="260" r:id="rId8"/>
    <p:sldId id="261" r:id="rId9"/>
    <p:sldId id="295" r:id="rId10"/>
    <p:sldId id="294" r:id="rId11"/>
    <p:sldId id="275" r:id="rId12"/>
    <p:sldId id="297" r:id="rId13"/>
    <p:sldId id="276" r:id="rId14"/>
    <p:sldId id="277" r:id="rId15"/>
    <p:sldId id="278" r:id="rId16"/>
    <p:sldId id="293" r:id="rId17"/>
    <p:sldId id="296" r:id="rId18"/>
    <p:sldId id="281" r:id="rId19"/>
    <p:sldId id="282" r:id="rId20"/>
    <p:sldId id="286" r:id="rId21"/>
    <p:sldId id="287" r:id="rId22"/>
    <p:sldId id="288" r:id="rId23"/>
    <p:sldId id="289" r:id="rId24"/>
    <p:sldId id="285" r:id="rId25"/>
    <p:sldId id="291" r:id="rId26"/>
    <p:sldId id="292" r:id="rId27"/>
  </p:sldIdLst>
  <p:sldSz cx="24382413" cy="13716000"/>
  <p:notesSz cx="6858000" cy="9144000"/>
  <p:defaultTextStyle>
    <a:defPPr>
      <a:defRPr lang="zh-CN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1" autoAdjust="0"/>
    <p:restoredTop sz="94660"/>
  </p:normalViewPr>
  <p:slideViewPr>
    <p:cSldViewPr snapToGrid="0">
      <p:cViewPr varScale="1">
        <p:scale>
          <a:sx n="37" d="100"/>
          <a:sy n="37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9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7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3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6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08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9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9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5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6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9E9C-C05C-4DCC-8D84-7C68AEF3E603}" type="datetimeFigureOut">
              <a:rPr lang="zh-CN" altLang="en-US" smtClean="0"/>
              <a:t>2015/10/26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2BB2-3DB8-4824-93FF-EF4F94056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979805" y="12071050"/>
            <a:ext cx="12997451" cy="696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Segoe UI"/>
              </a:rPr>
              <a:t>如何给您的用户创造一个完美的观影体验</a:t>
            </a:r>
            <a:endParaRPr lang="en-US" sz="4000" dirty="0">
              <a:solidFill>
                <a:schemeClr val="bg1"/>
              </a:solidFill>
              <a:latin typeface="幼圆" pitchFamily="49" charset="-122"/>
              <a:ea typeface="幼圆" pitchFamily="49" charset="-122"/>
              <a:cs typeface="Segoe UI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79806" y="8883712"/>
            <a:ext cx="16916308" cy="3108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视频类</a:t>
            </a:r>
            <a: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/>
            </a:r>
            <a:br>
              <a:rPr lang="en-US" altLang="zh-CN" sz="10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</a:br>
            <a:r>
              <a:rPr lang="en-US" sz="10000" dirty="0" smtClean="0">
                <a:solidFill>
                  <a:schemeClr val="bg1"/>
                </a:solidFill>
              </a:rPr>
              <a:t>Apps for Windows </a:t>
            </a:r>
            <a:r>
              <a:rPr lang="en-US" altLang="zh-CN" sz="10000" dirty="0" smtClean="0">
                <a:solidFill>
                  <a:schemeClr val="bg1"/>
                </a:solidFill>
              </a:rPr>
              <a:t>10</a:t>
            </a:r>
            <a:r>
              <a:rPr lang="en-US" sz="10000" dirty="0" smtClean="0">
                <a:solidFill>
                  <a:schemeClr val="bg1"/>
                </a:solidFill>
              </a:rPr>
              <a:t> 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个人中心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84" y="3437368"/>
            <a:ext cx="5155555" cy="94222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974" y="3437367"/>
            <a:ext cx="14737320" cy="94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82" y="3835708"/>
            <a:ext cx="4935900" cy="87749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707" y="3835708"/>
            <a:ext cx="4935900" cy="87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80" y="4087554"/>
            <a:ext cx="13162400" cy="87749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39" y="2691936"/>
            <a:ext cx="13162400" cy="87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5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直播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74" y="3845251"/>
            <a:ext cx="13253375" cy="88355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3" y="3835708"/>
            <a:ext cx="4941268" cy="8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电影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845251"/>
            <a:ext cx="13267691" cy="884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3" y="3835708"/>
            <a:ext cx="4941268" cy="8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更多电影</a:t>
            </a:r>
            <a:r>
              <a:rPr lang="en-US" altLang="zh-CN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筛选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6" y="3845251"/>
            <a:ext cx="13267690" cy="88451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4" y="3845251"/>
            <a:ext cx="4935900" cy="87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视频播放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66" y="3875815"/>
            <a:ext cx="13245131" cy="88300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835708"/>
            <a:ext cx="4958461" cy="88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视觉设计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UI Design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个人中心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05" y="3875815"/>
            <a:ext cx="13267692" cy="88451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25" y="3875815"/>
            <a:ext cx="4935900" cy="87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444539" y="5977876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应用场景和</a:t>
            </a:r>
            <a:r>
              <a:rPr lang="en-US" altLang="zh-CN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W10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特性</a:t>
            </a:r>
            <a:endParaRPr lang="en-US" altLang="zh-CN" sz="8000" spc="-20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9444539" y="6908288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App </a:t>
            </a:r>
            <a:r>
              <a:rPr lang="en-US" altLang="zh-CN" sz="4000" spc="3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scenarios and W10 feature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6204948" y="636470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kumimoji="0" lang="en-US" sz="18000" b="0" i="0" u="none" strike="noStrike" kern="1200" cap="none" spc="-200" normalizeH="0" baseline="0" noProof="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平台</a:t>
            </a: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通用</a:t>
            </a: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设计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86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Adaptive UI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03" y="3258388"/>
            <a:ext cx="4532720" cy="82733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14" y="1081439"/>
            <a:ext cx="22461443" cy="126345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12" y="3943894"/>
            <a:ext cx="4039508" cy="71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477888" y="5977876"/>
            <a:ext cx="14657613" cy="1860824"/>
            <a:chOff x="8477888" y="5977876"/>
            <a:chExt cx="14657613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11377842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应用描述</a:t>
              </a:r>
              <a:endParaRPr kumimoji="0" lang="en-US" sz="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11377842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APP Description</a:t>
              </a:r>
              <a:endParaRPr kumimoji="0" lang="en-US" sz="4000" b="0" i="0" u="none" strike="noStrike" kern="1200" cap="none" spc="3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Arial" charset="0"/>
              </a:endParaRP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847788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3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79806" y="6000437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用户可以通过语音助手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查看最新视频等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35" y="-46402"/>
            <a:ext cx="24380951" cy="13714285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语音助手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Cortana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2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7" y="157613"/>
            <a:ext cx="24380951" cy="13714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54985" y="5180242"/>
            <a:ext cx="81571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</a:t>
            </a:r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下载相关视频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和相关推荐视频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也可在看视频的同时看、写评论等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视频播放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546036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Check Order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7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78" y="1516150"/>
            <a:ext cx="21827961" cy="12278228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通知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44868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Notification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100493" y="2973886"/>
            <a:ext cx="77928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用户可以通过通知</a:t>
            </a:r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查看最新视频推荐。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08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73" y="857"/>
            <a:ext cx="24380951" cy="13714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9806" y="7855652"/>
            <a:ext cx="7792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用户可以通过磁贴查看</a:t>
            </a:r>
            <a:r>
              <a:rPr lang="zh-CN" altLang="en-US" sz="500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最新视频或者最新推荐</a:t>
            </a:r>
            <a:endParaRPr lang="en-US" altLang="zh-CN" sz="5000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-20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动态磁贴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527748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Live tile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9028" y="5977876"/>
            <a:ext cx="14997250" cy="1860824"/>
            <a:chOff x="6204948" y="5977876"/>
            <a:chExt cx="14997250" cy="1860824"/>
          </a:xfrm>
        </p:grpSpPr>
        <p:sp>
          <p:nvSpPr>
            <p:cNvPr id="4" name="Title 4"/>
            <p:cNvSpPr txBox="1">
              <a:spLocks/>
            </p:cNvSpPr>
            <p:nvPr/>
          </p:nvSpPr>
          <p:spPr>
            <a:xfrm>
              <a:off x="9444539" y="5977876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8000" spc="-200" dirty="0">
                  <a:ln w="3175">
                    <a:noFill/>
                  </a:ln>
                  <a:solidFill>
                    <a:schemeClr val="tx2">
                      <a:lumMod val="7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charset="0"/>
                </a:rPr>
                <a:t>联系方式</a:t>
              </a:r>
              <a:endParaRPr lang="en-US" altLang="zh-CN" sz="8000" spc="-20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endParaRPr>
            </a:p>
          </p:txBody>
        </p:sp>
        <p:sp>
          <p:nvSpPr>
            <p:cNvPr id="5" name="Title 4"/>
            <p:cNvSpPr txBox="1">
              <a:spLocks/>
            </p:cNvSpPr>
            <p:nvPr/>
          </p:nvSpPr>
          <p:spPr>
            <a:xfrm>
              <a:off x="9444539" y="6908288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lvl="0" defTabSz="914363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4000" spc="300" dirty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Segoe UI Light" pitchFamily="34" charset="0"/>
                  <a:cs typeface="Arial" charset="0"/>
                </a:rPr>
                <a:t>Contact information</a:t>
              </a:r>
            </a:p>
          </p:txBody>
        </p:sp>
        <p:sp>
          <p:nvSpPr>
            <p:cNvPr id="7" name="Title 4"/>
            <p:cNvSpPr txBox="1">
              <a:spLocks/>
            </p:cNvSpPr>
            <p:nvPr/>
          </p:nvSpPr>
          <p:spPr>
            <a:xfrm>
              <a:off x="6204948" y="6364704"/>
              <a:ext cx="11757659" cy="930412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defTabSz="9143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0" b="0" i="0" u="none" strike="noStrike" kern="1200" cap="none" spc="-200" normalizeH="0" baseline="0" noProof="0" dirty="0" smtClean="0">
                  <a:ln w="3175"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0" lang="en-US" sz="18000" b="0" i="0" u="none" strike="noStrike" kern="1200" cap="none" spc="-200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2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5746" y="7440657"/>
            <a:ext cx="1267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合作伙伴有设计或者技术上的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问题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可以</a:t>
            </a:r>
            <a:r>
              <a:rPr lang="zh-CN" altLang="en-US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</a:t>
            </a:r>
            <a:r>
              <a:rPr lang="en-US" altLang="zh-CN" sz="5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WAA</a:t>
            </a:r>
            <a:r>
              <a:rPr lang="zh-CN" altLang="en-US" sz="5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团队。</a:t>
            </a:r>
            <a:endParaRPr lang="en-US" altLang="zh-CN" sz="50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25300" y="10167118"/>
            <a:ext cx="1327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联系方式</a:t>
            </a:r>
            <a:r>
              <a:rPr lang="en-US" altLang="zh-CN" sz="4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winappcompat@microsoft.com</a:t>
            </a:r>
            <a:r>
              <a:rPr lang="en-US" altLang="zh-CN" sz="5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endParaRPr lang="zh-CN" altLang="en-US" sz="5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811" y="2547918"/>
            <a:ext cx="1840840" cy="37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8594" y="5751871"/>
            <a:ext cx="79664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0" dirty="0" smtClean="0">
                <a:solidFill>
                  <a:schemeClr val="accent1">
                    <a:lumMod val="75000"/>
                  </a:schemeClr>
                </a:solidFill>
              </a:rPr>
              <a:t>THANKES</a:t>
            </a:r>
            <a:endParaRPr lang="zh-CN" altLang="en-US" sz="1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" y="581649"/>
            <a:ext cx="4251140" cy="9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1214940" y="1474203"/>
            <a:ext cx="2539478" cy="1901699"/>
            <a:chOff x="979806" y="3067871"/>
            <a:chExt cx="2539478" cy="1901699"/>
          </a:xfrm>
        </p:grpSpPr>
        <p:sp>
          <p:nvSpPr>
            <p:cNvPr id="50" name="文本框 49"/>
            <p:cNvSpPr txBox="1"/>
            <p:nvPr/>
          </p:nvSpPr>
          <p:spPr>
            <a:xfrm>
              <a:off x="979806" y="4323239"/>
              <a:ext cx="25394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视频类应用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79806" y="3067871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定位：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214940" y="4871939"/>
            <a:ext cx="21814902" cy="1304168"/>
            <a:chOff x="979806" y="5943098"/>
            <a:chExt cx="21814902" cy="1304168"/>
          </a:xfrm>
        </p:grpSpPr>
        <p:sp>
          <p:nvSpPr>
            <p:cNvPr id="54" name="文本框 53"/>
            <p:cNvSpPr txBox="1"/>
            <p:nvPr/>
          </p:nvSpPr>
          <p:spPr>
            <a:xfrm>
              <a:off x="979806" y="5943098"/>
              <a:ext cx="19159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500" dirty="0" smtClean="0">
                  <a:solidFill>
                    <a:schemeClr val="accent1">
                      <a:lumMod val="50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流程：</a:t>
              </a:r>
              <a:endParaRPr lang="zh-CN" altLang="en-US" sz="45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895715" y="6046937"/>
              <a:ext cx="198989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以视频播放应用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为基础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模板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。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应用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内容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分为首页、直播、电影、电视剧、综艺、娱乐、体育、音乐、个人中心。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272248" y="7174204"/>
            <a:ext cx="19711873" cy="553998"/>
            <a:chOff x="3082834" y="7206131"/>
            <a:chExt cx="19711873" cy="553998"/>
          </a:xfrm>
        </p:grpSpPr>
        <p:sp>
          <p:nvSpPr>
            <p:cNvPr id="56" name="文本框 55"/>
            <p:cNvSpPr txBox="1"/>
            <p:nvPr/>
          </p:nvSpPr>
          <p:spPr>
            <a:xfrm>
              <a:off x="5669393" y="7206131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</a:t>
              </a:r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在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这里查看最新热播和主推视频。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365983" y="7206131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首页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3082834" y="7315200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272248" y="8496134"/>
            <a:ext cx="19711873" cy="553998"/>
            <a:chOff x="3082834" y="8640428"/>
            <a:chExt cx="19711873" cy="553998"/>
          </a:xfrm>
        </p:grpSpPr>
        <p:sp>
          <p:nvSpPr>
            <p:cNvPr id="58" name="文本框 57"/>
            <p:cNvSpPr txBox="1"/>
            <p:nvPr/>
          </p:nvSpPr>
          <p:spPr>
            <a:xfrm>
              <a:off x="5669393" y="8640428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</a:t>
              </a:r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可以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这里观看相关直播类视频。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365983" y="8640428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直播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082834" y="8751463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272248" y="9818064"/>
            <a:ext cx="19711873" cy="553998"/>
            <a:chOff x="3082834" y="9613060"/>
            <a:chExt cx="19711873" cy="553998"/>
          </a:xfrm>
        </p:grpSpPr>
        <p:sp>
          <p:nvSpPr>
            <p:cNvPr id="60" name="文本框 59"/>
            <p:cNvSpPr txBox="1"/>
            <p:nvPr/>
          </p:nvSpPr>
          <p:spPr>
            <a:xfrm>
              <a:off x="5669393" y="9613060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用户可以在这里查看最新热播和主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推电影。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365983" y="9613060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电影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3082834" y="9731940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72248" y="11139994"/>
            <a:ext cx="19711873" cy="553998"/>
            <a:chOff x="3082834" y="11509022"/>
            <a:chExt cx="19711873" cy="553998"/>
          </a:xfrm>
        </p:grpSpPr>
        <p:sp>
          <p:nvSpPr>
            <p:cNvPr id="62" name="文本框 61"/>
            <p:cNvSpPr txBox="1"/>
            <p:nvPr/>
          </p:nvSpPr>
          <p:spPr>
            <a:xfrm>
              <a:off x="5669393" y="11509022"/>
              <a:ext cx="17125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用户可以查看自己</a:t>
              </a:r>
              <a:r>
                <a: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的</a:t>
              </a:r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信息（名称、会员剩余天数等）、播放记录、我的追剧、我的缓存和设置。</a:t>
              </a:r>
              <a:endParaRPr lang="en-US" altLang="zh-CN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365983" y="11509022"/>
              <a:ext cx="2438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个人中心</a:t>
              </a:r>
              <a:r>
                <a:rPr lang="en-US" altLang="zh-CN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3082834" y="11627902"/>
              <a:ext cx="155666" cy="31623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5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539" y="3414879"/>
            <a:ext cx="5167863" cy="9444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89" y="3437372"/>
            <a:ext cx="5155555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000" spc="-20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首页</a:t>
            </a:r>
            <a:endParaRPr lang="en-US" altLang="zh-CN" sz="4000" spc="-20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21" y="3945307"/>
            <a:ext cx="13942856" cy="89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63" y="3118655"/>
            <a:ext cx="13942856" cy="89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直播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24" y="3437372"/>
            <a:ext cx="14737322" cy="94222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34" y="3437371"/>
            <a:ext cx="5155555" cy="94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noProof="0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电影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33" y="3437370"/>
            <a:ext cx="5155555" cy="94222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23" y="3437369"/>
            <a:ext cx="14737320" cy="94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更多电影</a:t>
            </a:r>
            <a:r>
              <a:rPr kumimoji="0" lang="en-US" altLang="zh-CN" sz="4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-</a:t>
            </a:r>
            <a:r>
              <a:rPr kumimoji="0" lang="zh-CN" altLang="en-US" sz="4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筛选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53" y="4264022"/>
            <a:ext cx="13444353" cy="85955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762" y="3437370"/>
            <a:ext cx="13444353" cy="85955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8" y="3437370"/>
            <a:ext cx="5155555" cy="94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979806" y="83111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-200" normalizeH="0" baseline="0" noProof="0" dirty="0" smtClean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交互框图</a:t>
            </a:r>
            <a:endParaRPr kumimoji="0" lang="en-US" sz="8000" b="0" i="0" u="none" strike="noStrike" kern="1200" cap="none" spc="-200" normalizeH="0" baseline="0" noProof="0" dirty="0">
              <a:ln w="3175"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sp>
        <p:nvSpPr>
          <p:cNvPr id="31" name="Title 4"/>
          <p:cNvSpPr txBox="1">
            <a:spLocks/>
          </p:cNvSpPr>
          <p:nvPr/>
        </p:nvSpPr>
        <p:spPr>
          <a:xfrm>
            <a:off x="5338446" y="1044472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 defTabSz="9143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4000" spc="300" dirty="0" smtClean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Segoe UI Light" pitchFamily="34" charset="0"/>
                <a:cs typeface="Arial" charset="0"/>
              </a:rPr>
              <a:t>UE Wireframe</a:t>
            </a:r>
            <a:endParaRPr lang="en-US" sz="4000" spc="3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43" name="Title 4"/>
          <p:cNvSpPr txBox="1">
            <a:spLocks/>
          </p:cNvSpPr>
          <p:nvPr/>
        </p:nvSpPr>
        <p:spPr>
          <a:xfrm>
            <a:off x="994048" y="1974884"/>
            <a:ext cx="11757659" cy="9304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-200" dirty="0" smtClean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charset="0"/>
              </a:rPr>
              <a:t>视频播放</a:t>
            </a:r>
            <a:endParaRPr kumimoji="0" lang="en-US" sz="4000" b="0" i="0" u="none" strike="noStrike" kern="1200" cap="none" spc="-200" normalizeH="0" baseline="0" noProof="0" dirty="0">
              <a:ln w="3175"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87" y="3437366"/>
            <a:ext cx="5165651" cy="94406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973" y="3437366"/>
            <a:ext cx="14737322" cy="9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</TotalTime>
  <Words>316</Words>
  <Application>Microsoft Office PowerPoint</Application>
  <PresentationFormat>自定义</PresentationFormat>
  <Paragraphs>86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Microsoft YaHei UI</vt:lpstr>
      <vt:lpstr>Microsoft YaHei UI Light</vt:lpstr>
      <vt:lpstr>宋体</vt:lpstr>
      <vt:lpstr>幼圆</vt:lpstr>
      <vt:lpstr>Arial</vt:lpstr>
      <vt:lpstr>Calibri</vt:lpstr>
      <vt:lpstr>Calibri Light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Meixuan Li (Bei Jing Shu Zi Bing Bao Xin)</dc:creator>
  <cp:lastModifiedBy>Meixuan Li (Bei Jing Shu Zi Bing Bao Xin)</cp:lastModifiedBy>
  <cp:revision>171</cp:revision>
  <dcterms:created xsi:type="dcterms:W3CDTF">2015-09-16T02:48:15Z</dcterms:created>
  <dcterms:modified xsi:type="dcterms:W3CDTF">2015-10-26T03:27:58Z</dcterms:modified>
</cp:coreProperties>
</file>